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5"/>
    <p:restoredTop sz="94606"/>
  </p:normalViewPr>
  <p:slideViewPr>
    <p:cSldViewPr snapToGrid="0" snapToObjects="1">
      <p:cViewPr>
        <p:scale>
          <a:sx n="68" d="100"/>
          <a:sy n="68" d="100"/>
        </p:scale>
        <p:origin x="568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CF407D-77FC-4649-BC93-04960DC49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6392BB-29FD-FE4E-902B-525D5787F1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E5BE8D-695B-8745-A3D6-EFC79C0D0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78FFCC-BD18-D248-ACFC-F70C29E37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426F8A-0ECE-174D-8528-C8AE4792F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09551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E2C1A-D200-EB45-BC68-BB9036319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870D2E-DE96-1F4E-A228-3BB339B6A0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9452A6-3648-7E4C-85F1-9E722E8DF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00FB51-1F7C-794B-A8D7-29EF452CD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AC1DF8-1EE3-344D-A5A7-131054F91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24947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017642C-5AF4-904E-AD3F-25F174FF74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52F802-4602-DC41-AF12-4F5E2C5CE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F4CD23-F3CD-8144-9486-A7EF38C82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53F22B-513C-3D4E-BD27-68C74CE37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561C16-6DD4-194B-890C-B3D3D9267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0181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72AB0B-4F80-B943-B82C-A56605965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1F46DC-6376-8346-B617-CD61CFC03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162ADE-2D0B-D140-8F57-1F77537E5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7D8E56-3217-FD4A-9041-9E866435E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FC962F-8B21-014E-AB34-45E35D6B1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74907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544639-968B-D341-86EB-F6DC726DE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793A56-C7A9-9D42-88F9-67E1F13BB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EE6561-2EBD-C34B-8732-27D617E4E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020119-29B3-DF48-82BB-57421DB39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4D1243-6865-3047-93F0-BC40AD05E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55509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18E4EB-566D-0940-9B97-23EA6AA3C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6E59DA-9EFC-DA48-9A6F-D113BB0198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4B116F-3872-4E47-945F-D826F41DD5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2B2077-3594-904D-8927-57815E0FE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09FCF2-4448-0E4C-8A67-A6B09F02D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5729CF-CB09-5949-B8C4-CFE4859B2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17509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2BA7EE-051B-A749-A00A-E71FA0F11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971CF6-4E55-C641-81A8-197CD7383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4046FE2-DF68-2E45-BD37-B1CAD3873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6F0591A-D2B4-7F40-8E28-B5931483EE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C047653-9219-E44A-BE3B-274D5A170A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AAAF0B5-112B-D44B-B3EA-46DD23BDA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43E35DF-87BB-D44B-862C-3E5DC1E75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42F4B7-D57D-2A46-95B9-1017714C4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3351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FC3589-71F4-0049-AC14-3B1F3672F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24EE52-DCDC-D74C-9897-E6667731E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EBF1994-FB45-8941-9F54-7F720BD87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D9E415-D97A-4647-97FF-E176BCCA6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629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907E85A-6D42-FA49-93FE-53010B322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B05FE5B-2302-C943-8A13-206C48794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F98DD3-B12E-D741-B793-1C18B844F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12758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18440D-0252-634D-AFF9-230EB36B4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4A688A-F7E9-C44B-8959-D8EE768A8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2C5AF0-4B3D-E540-B95C-B1449EEFA4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120B41-263A-9248-9295-1331E5FC8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7690A9-3057-154E-8B54-28776AC4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F00F07-401F-2744-827A-57B79707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5468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D10BB7-F1A0-F044-A3E7-39DD9079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D8D8121-4256-F546-9CC9-28DD1D7B53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5D0A7C-2D72-FA45-98B0-B3057B9903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BBEDE1-FAFF-2041-BAFA-B16E314BB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12B2F2-57E8-7646-9CD2-510E56C48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CBFAF7-3AD9-D64D-88E0-19C5C9208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5493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240628-6230-304A-975F-1CC758F01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858521-2C4C-5E4E-A3EB-CF15A7136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DA5C8F-664C-7147-B8C4-63E2DF6A12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E5DA3-433D-B448-BC41-ED455CC4073C}" type="datetimeFigureOut">
              <a:rPr kumimoji="1" lang="ko-KR" altLang="en-US" smtClean="0"/>
              <a:t>2023. 10. 15.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69615F-F57D-0B47-A7EF-889D7250A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B9A573-9C7A-A246-ADBB-7C214EB5C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2A968-F136-0242-A87C-CCC1D12BE8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7955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A945F4A5-26B2-0D4C-A26F-1F72797AD860}"/>
              </a:ext>
            </a:extLst>
          </p:cNvPr>
          <p:cNvGrpSpPr/>
          <p:nvPr/>
        </p:nvGrpSpPr>
        <p:grpSpPr>
          <a:xfrm>
            <a:off x="-529137" y="-1276350"/>
            <a:ext cx="12721137" cy="7696200"/>
            <a:chOff x="-397176" y="-495300"/>
            <a:chExt cx="12721137" cy="76962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8678FDC-ACAE-5C45-9E86-619DD68F5FD9}"/>
                </a:ext>
              </a:extLst>
            </p:cNvPr>
            <p:cNvSpPr/>
            <p:nvPr/>
          </p:nvSpPr>
          <p:spPr>
            <a:xfrm>
              <a:off x="-397176" y="-495300"/>
              <a:ext cx="12721137" cy="76962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955F0A1-D00D-814B-BE9E-473BCB41D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6166" y="0"/>
              <a:ext cx="5499100" cy="44196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A8B09782-D478-BD4F-9B22-559C58EFE2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11367" y="0"/>
              <a:ext cx="5366493" cy="70527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9684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0</Words>
  <Application>Microsoft Macintosh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1</cp:revision>
  <dcterms:created xsi:type="dcterms:W3CDTF">2023-10-15T03:37:19Z</dcterms:created>
  <dcterms:modified xsi:type="dcterms:W3CDTF">2023-10-15T12:15:24Z</dcterms:modified>
</cp:coreProperties>
</file>

<file path=docProps/thumbnail.jpeg>
</file>